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0" r:id="rId3"/>
    <p:sldId id="259" r:id="rId4"/>
    <p:sldId id="260" r:id="rId5"/>
    <p:sldId id="282" r:id="rId6"/>
    <p:sldId id="261" r:id="rId7"/>
    <p:sldId id="283" r:id="rId8"/>
    <p:sldId id="286" r:id="rId9"/>
    <p:sldId id="275" r:id="rId10"/>
  </p:sldIdLst>
  <p:sldSz cx="9144000" cy="6858000" type="screen4x3"/>
  <p:notesSz cx="6888163" cy="1002188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FC2"/>
    <a:srgbClr val="004821"/>
    <a:srgbClr val="003366"/>
    <a:srgbClr val="C7CDD7"/>
    <a:srgbClr val="000066"/>
    <a:srgbClr val="327FBE"/>
    <a:srgbClr val="E5F6FB"/>
    <a:srgbClr val="AFF7FF"/>
    <a:srgbClr val="D1FBFF"/>
    <a:srgbClr val="009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4" autoAdjust="0"/>
    <p:restoredTop sz="99645" autoAdjust="0"/>
  </p:normalViewPr>
  <p:slideViewPr>
    <p:cSldViewPr>
      <p:cViewPr varScale="1">
        <p:scale>
          <a:sx n="107" d="100"/>
          <a:sy n="107" d="100"/>
        </p:scale>
        <p:origin x="1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013" cy="50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1" tIns="46315" rIns="92631" bIns="46315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542" y="0"/>
            <a:ext cx="2984013" cy="50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1" tIns="46315" rIns="92631" bIns="463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18630"/>
            <a:ext cx="2984013" cy="50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1" tIns="46315" rIns="92631" bIns="46315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542" y="9518630"/>
            <a:ext cx="2984013" cy="50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1" tIns="46315" rIns="92631" bIns="463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013" cy="50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1" tIns="46315" rIns="92631" bIns="46315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542" y="0"/>
            <a:ext cx="2984013" cy="50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1" tIns="46315" rIns="92631" bIns="463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2475"/>
            <a:ext cx="5011737" cy="3757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495" y="4760116"/>
            <a:ext cx="5511174" cy="451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1" tIns="46315" rIns="92631" bIns="463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18630"/>
            <a:ext cx="2984013" cy="50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1" tIns="46315" rIns="92631" bIns="46315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542" y="9518630"/>
            <a:ext cx="2984013" cy="50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1" tIns="46315" rIns="92631" bIns="463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/>
              <a:t>Название проекта</a:t>
            </a:r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Логотип ведомства</a:t>
            </a:r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7174361" cy="1421928"/>
          </a:xfrm>
        </p:spPr>
        <p:txBody>
          <a:bodyPr/>
          <a:lstStyle/>
          <a:p>
            <a:pPr lvl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организации дежурств в группах ДОУ с использованием доски задач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573016"/>
            <a:ext cx="4645024" cy="1858970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Буданцева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А.А.,старший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воспитатель  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Команда проекта: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Судина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О.А., воспитатель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Маркевич К.С., воспитатель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Хомченко Е.А., воспитатель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Соболева К.В., воспитатель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339752" y="332656"/>
            <a:ext cx="5112568" cy="824841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</a:p>
          <a:p>
            <a:pPr marL="0" indent="0" algn="ctr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</a:p>
          <a:p>
            <a:pPr marL="0" indent="0" algn="ctr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«Детский сад № 42 комбинированного вида»</a:t>
            </a:r>
          </a:p>
        </p:txBody>
      </p:sp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04665"/>
            <a:ext cx="3467616" cy="648072"/>
          </a:xfrm>
        </p:spPr>
        <p:txBody>
          <a:bodyPr/>
          <a:lstStyle/>
          <a:p>
            <a:r>
              <a:rPr lang="ru-RU" dirty="0"/>
              <a:t>Паспорт проекта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548903"/>
              </p:ext>
            </p:extLst>
          </p:nvPr>
        </p:nvGraphicFramePr>
        <p:xfrm>
          <a:off x="175418" y="1052737"/>
          <a:ext cx="8793163" cy="494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окумент" r:id="rId2" imgW="10481309" imgH="6721297" progId="Word.Document.12">
                  <p:embed/>
                </p:oleObj>
              </mc:Choice>
              <mc:Fallback>
                <p:oleObj name="Документ" r:id="rId2" imgW="10481309" imgH="67212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5418" y="1052737"/>
                        <a:ext cx="8793163" cy="494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19A2A1-E84B-BB4A-08E3-BA81CB5AC3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" t="1918" r="22932" b="3837"/>
          <a:stretch/>
        </p:blipFill>
        <p:spPr>
          <a:xfrm rot="5400000">
            <a:off x="2159731" y="-627846"/>
            <a:ext cx="4824535" cy="861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06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79310" cy="584775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Карта текущего состояния процесса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9FA3E7-5531-3AAE-8B35-C8D07B237C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90" t="15291" r="3670" b="6422"/>
          <a:stretch/>
        </p:blipFill>
        <p:spPr>
          <a:xfrm>
            <a:off x="467544" y="1233785"/>
            <a:ext cx="8064896" cy="500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3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2203" y="332656"/>
            <a:ext cx="3899594" cy="584775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Пирамида проблем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43BE46-0340-D819-7C8E-EBFEEE4F4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1" t="26900" r="13041" b="15351"/>
          <a:stretch/>
        </p:blipFill>
        <p:spPr>
          <a:xfrm>
            <a:off x="1043608" y="1844824"/>
            <a:ext cx="6696744" cy="504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12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3" y="260648"/>
            <a:ext cx="7070655" cy="584775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Карта целевого состояния процесса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8455" y="141277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9B73B0-26F2-73C8-896B-0B9DA42568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73" t="21244" r="10380" b="12221"/>
          <a:stretch/>
        </p:blipFill>
        <p:spPr>
          <a:xfrm>
            <a:off x="827583" y="1348725"/>
            <a:ext cx="7639784" cy="445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62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6155" y="188640"/>
            <a:ext cx="4363695" cy="1077218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План мероприятий по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устранению проблем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641ECD-EB56-0A8D-6AA9-338744749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0" t="29001" r="15560" b="20639"/>
          <a:stretch/>
        </p:blipFill>
        <p:spPr>
          <a:xfrm>
            <a:off x="395536" y="1241648"/>
            <a:ext cx="8424936" cy="50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08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Достигнутые результаты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1B63EC-CF74-1C08-DD8D-2B31CCEC1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9" y="873606"/>
            <a:ext cx="3174403" cy="2555394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89AC06-EE4A-15A6-A302-893DDBF70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68760"/>
            <a:ext cx="3369205" cy="4146713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07AB6C5-AB9E-B25E-677D-0CB83F33FB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37" y="3573815"/>
            <a:ext cx="3174403" cy="3023537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52559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76673"/>
            <a:ext cx="3733007" cy="432048"/>
          </a:xfrm>
        </p:spPr>
        <p:txBody>
          <a:bodyPr/>
          <a:lstStyle/>
          <a:p>
            <a:r>
              <a:rPr lang="ru-RU" sz="24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Достигнутые результаты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260BFF-D00E-0FB4-DDAA-16FC07EE61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74" y="1052736"/>
            <a:ext cx="3051353" cy="2656028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3805B4-3CC1-3FD9-33C5-6AB5A2F7B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611" y="1700808"/>
            <a:ext cx="3240360" cy="3776094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81BE44-2D97-8F30-3E17-93ED07605E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93" y="3852779"/>
            <a:ext cx="2084982" cy="2656028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06823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690" y="251937"/>
            <a:ext cx="4847802" cy="584775"/>
          </a:xfrm>
        </p:spPr>
        <p:txBody>
          <a:bodyPr/>
          <a:lstStyle/>
          <a:p>
            <a:r>
              <a:rPr lang="ru-RU" b="1" dirty="0">
                <a:solidFill>
                  <a:srgbClr val="383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268760"/>
            <a:ext cx="74888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</a:pP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412A3B-EE04-60E1-4B29-BA6DF91D17E3}"/>
              </a:ext>
            </a:extLst>
          </p:cNvPr>
          <p:cNvSpPr txBox="1"/>
          <p:nvPr/>
        </p:nvSpPr>
        <p:spPr>
          <a:xfrm>
            <a:off x="683568" y="889844"/>
            <a:ext cx="748883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1.Повысилась эффективность деятельности детей в планировании и оценке результатов деятельности в течении дня;</a:t>
            </a:r>
          </a:p>
          <a:p>
            <a:pPr algn="l"/>
            <a: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2.У детей появилась  способность в определении последовательности выполнения заданий с помощью символов;</a:t>
            </a:r>
          </a:p>
          <a:p>
            <a:pPr algn="l"/>
            <a: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3.Изготовлена и размещена в группе доска задач с  персональными карточками детей;</a:t>
            </a:r>
          </a:p>
          <a:p>
            <a:pPr algn="l"/>
            <a: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4.Изготовлены фартуки и нарукавники для дежурств в центре природы;</a:t>
            </a:r>
          </a:p>
          <a:p>
            <a:pPr algn="l"/>
            <a: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5.Разработаны карточки –алгоритмы на каждый вид дежурств;</a:t>
            </a:r>
          </a:p>
          <a:p>
            <a:pPr algn="l"/>
            <a:r>
              <a:rPr lang="ru-RU" sz="2400" b="1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6.Изготовлены экраны визуализации для правильной подготовки рабочего места к занятию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669136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171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Futura PT Book</vt:lpstr>
      <vt:lpstr>Futura PT Medium</vt:lpstr>
      <vt:lpstr>Times New Roman</vt:lpstr>
      <vt:lpstr>Оформление по умолчанию</vt:lpstr>
      <vt:lpstr>Документ</vt:lpstr>
      <vt:lpstr>«Оптимизация процесса организации дежурств в группах ДОУ с использованием доски задач»</vt:lpstr>
      <vt:lpstr>Паспорт проекта</vt:lpstr>
      <vt:lpstr>Карта текущего состояния процесса</vt:lpstr>
      <vt:lpstr>Пирамида проблем</vt:lpstr>
      <vt:lpstr>Карта целевого состояния процесса</vt:lpstr>
      <vt:lpstr>План мероприятий по  устранению проблем</vt:lpstr>
      <vt:lpstr>Достигнутые результаты</vt:lpstr>
      <vt:lpstr>Достигнутые результаты</vt:lpstr>
      <vt:lpstr>Достигнутые результаты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Инна Акимова</cp:lastModifiedBy>
  <cp:revision>644</cp:revision>
  <cp:lastPrinted>2019-11-28T06:12:21Z</cp:lastPrinted>
  <dcterms:created xsi:type="dcterms:W3CDTF">2007-01-29T08:57:19Z</dcterms:created>
  <dcterms:modified xsi:type="dcterms:W3CDTF">2024-09-10T04:06:01Z</dcterms:modified>
</cp:coreProperties>
</file>